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9" r:id="rId3"/>
    <p:sldId id="300" r:id="rId4"/>
    <p:sldId id="307" r:id="rId5"/>
    <p:sldId id="303" r:id="rId6"/>
    <p:sldId id="302" r:id="rId7"/>
    <p:sldId id="305" r:id="rId8"/>
    <p:sldId id="306" r:id="rId9"/>
    <p:sldId id="310" r:id="rId10"/>
    <p:sldId id="311" r:id="rId11"/>
    <p:sldId id="309" r:id="rId12"/>
    <p:sldId id="314" r:id="rId13"/>
    <p:sldId id="296" r:id="rId14"/>
    <p:sldId id="315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5E2EF91-E11A-480E-9594-C124874E7D24}">
          <p14:sldIdLst>
            <p14:sldId id="256"/>
            <p14:sldId id="299"/>
            <p14:sldId id="300"/>
            <p14:sldId id="307"/>
            <p14:sldId id="303"/>
            <p14:sldId id="302"/>
            <p14:sldId id="305"/>
            <p14:sldId id="306"/>
            <p14:sldId id="310"/>
            <p14:sldId id="311"/>
            <p14:sldId id="309"/>
            <p14:sldId id="314"/>
            <p14:sldId id="296"/>
            <p14:sldId id="315"/>
          </p14:sldIdLst>
        </p14:section>
        <p14:section name="Раздел без заголовка" id="{4E3C54B3-5090-471F-B54E-65051DE95D3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F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D9CB5F5-DBBF-4655-8F28-77A1838FFA5D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3FDC904-5ECF-4FA5-8002-28ECA0C28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0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DC904-5ECF-4FA5-8002-28ECA0C2891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192" y="958607"/>
            <a:ext cx="849694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 проекта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  <a:t>«Создание и реализация модели работы детского </a:t>
            </a: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центра                       «Твори добро»                                                                          </a:t>
            </a: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  <a:t>в рамках Программы развития </a:t>
            </a: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                                       МБОУ </a:t>
            </a: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  <a:t>Голицынской СОШ №</a:t>
            </a: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2                                      </a:t>
            </a: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  <a:t>«Дети будущего живут среди нас»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endParaRPr lang="ru-RU" sz="24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Подготовила</a:t>
            </a:r>
            <a:r>
              <a:rPr lang="ru-RU" sz="2400" b="1" cap="none" spc="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Бушуева Н.С. – зам. директора по ВР</a:t>
            </a:r>
            <a:endParaRPr lang="ru-RU" sz="2400" b="1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2455" y="332656"/>
            <a:ext cx="56880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</a:t>
            </a:r>
            <a:r>
              <a:rPr lang="en-US" sz="3200" b="1" i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Голицынская</a:t>
            </a:r>
            <a:r>
              <a:rPr lang="ru-RU" sz="3200" b="1" i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СОШ №2</a:t>
            </a:r>
            <a:endParaRPr lang="ru-RU" sz="32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7195" y="6021288"/>
            <a:ext cx="9869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2025г</a:t>
            </a:r>
            <a:r>
              <a:rPr lang="ru-RU" sz="2400" b="1" i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playcast.ru/uploads/2017/08/02/231362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1" y="0"/>
            <a:ext cx="1368152" cy="16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p.userapi.com/c846219/v846219992/127724/hE_isg71Jj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4"/>
          <a:stretch/>
        </p:blipFill>
        <p:spPr bwMode="auto">
          <a:xfrm>
            <a:off x="1696972" y="2276872"/>
            <a:ext cx="5256584" cy="3640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Отряд </a:t>
            </a:r>
            <a:r>
              <a:rPr lang="ru-RU" dirty="0" smtClean="0">
                <a:solidFill>
                  <a:srgbClr val="002060"/>
                </a:solidFill>
              </a:rPr>
              <a:t>8 </a:t>
            </a:r>
            <a:r>
              <a:rPr lang="ru-RU" dirty="0">
                <a:solidFill>
                  <a:srgbClr val="002060"/>
                </a:solidFill>
              </a:rPr>
              <a:t>«В» класса поздравил педагогов-ветеранов с Днём учителя!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553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p.userapi.com/c844320/v844320196/1380b2/ylk_nwKRY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8902"/>
            <a:ext cx="4225998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p.userapi.com/c851220/v851220798/4b421/_MVxswwT5i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21" y="3504305"/>
            <a:ext cx="2433303" cy="3149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pp.userapi.com/c846221/v846221196/132b43/l5vj-8OPdZ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3251"/>
            <a:ext cx="2463353" cy="315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6728" y="188640"/>
            <a:ext cx="5888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Отряд </a:t>
            </a:r>
            <a:r>
              <a:rPr lang="ru-RU" b="1" dirty="0" smtClean="0">
                <a:solidFill>
                  <a:srgbClr val="002060"/>
                </a:solidFill>
              </a:rPr>
              <a:t>7в </a:t>
            </a:r>
            <a:r>
              <a:rPr lang="ru-RU" b="1" dirty="0">
                <a:solidFill>
                  <a:srgbClr val="002060"/>
                </a:solidFill>
              </a:rPr>
              <a:t>класса вышел в школьный сад, чтобы развесить кормушки для птиц, которые ребята изготовили сами. Очень надеемся, что наши кормушки помогут птичкам перезимовать. Будем регулярно их наполнять кормом: крупами, геркулесом, сухарями, салом (это любимое лакомство синичек).</a:t>
            </a:r>
          </a:p>
        </p:txBody>
      </p:sp>
    </p:spTree>
    <p:extLst>
      <p:ext uri="{BB962C8B-B14F-4D97-AF65-F5344CB8AC3E}">
        <p14:creationId xmlns:p14="http://schemas.microsoft.com/office/powerpoint/2010/main" val="1090151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Добрые дела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Озеленение класса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Озеленение холла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Помощь в школьной библиотеке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Помощь в школьном музее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Сбор макулатуры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Дежурство в раздевалках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Экологический десант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www.playcast.ru/uploads/2017/08/02/231362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29155"/>
            <a:ext cx="2808312" cy="332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4109" y="203859"/>
            <a:ext cx="763284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   «Твори добро»</a:t>
            </a:r>
            <a:b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Голицынской СОШ № </a:t>
            </a:r>
            <a: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0528" y="4734342"/>
            <a:ext cx="7416824" cy="21236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Выполнено                              16 добрых дел,                             альбом добрых дел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www.playcast.ru/uploads/2017/08/02/231362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09" y="1988840"/>
            <a:ext cx="2322920" cy="275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/>
          <p:nvPr/>
        </p:nvPicPr>
        <p:blipFill>
          <a:blip r:embed="rId2" cstate="print"/>
          <a:stretch/>
        </p:blipFill>
        <p:spPr>
          <a:xfrm>
            <a:off x="0" y="-74880"/>
            <a:ext cx="9395520" cy="693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15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581" y="182166"/>
            <a:ext cx="52595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</a:t>
            </a:r>
            <a:r>
              <a:rPr lang="ru-RU" dirty="0" smtClean="0"/>
              <a:t>тряд </a:t>
            </a:r>
            <a:r>
              <a:rPr lang="ru-RU" dirty="0" smtClean="0"/>
              <a:t>3 В </a:t>
            </a:r>
            <a:r>
              <a:rPr lang="ru-RU" dirty="0"/>
              <a:t>класса </a:t>
            </a:r>
            <a:r>
              <a:rPr lang="ru-RU" dirty="0" smtClean="0"/>
              <a:t>с </a:t>
            </a:r>
            <a:r>
              <a:rPr lang="ru-RU" dirty="0"/>
              <a:t>классным руководителем Щербаковой Оксаной Геннадьевной и родителями, приняли участие в школьной акции "Добрых дел". Ребята посетили отделение реабилитации детей ГБУ СО МО "Одинцовского комплексного центра социального обслуживания населения". Оказали благотворительную помощь подопечным центра</a:t>
            </a:r>
            <a:r>
              <a:rPr lang="ru-RU" dirty="0" smtClean="0"/>
              <a:t>, подарили </a:t>
            </a:r>
            <a:r>
              <a:rPr lang="ru-RU" dirty="0"/>
              <a:t>подарки пообщались дружно за сладким столом. </a:t>
            </a:r>
            <a:r>
              <a:rPr lang="ru-RU" dirty="0" smtClean="0"/>
              <a:t>Благодарим всех участников за организацию и участие в добром деле!</a:t>
            </a:r>
            <a:endParaRPr lang="ru-RU" dirty="0"/>
          </a:p>
        </p:txBody>
      </p:sp>
      <p:pic>
        <p:nvPicPr>
          <p:cNvPr id="1026" name="Picture 2" descr="https://sun1-12.userapi.com/c830209/v830209537/191570/WiUuDYH5fJ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65" y="288257"/>
            <a:ext cx="3514612" cy="2635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5017/v845017537/f24da/XPtrgPWtqB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64357"/>
            <a:ext cx="4022628" cy="3016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846122/v846122537/f0857/VxEBGi6LPD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89807"/>
            <a:ext cx="3855360" cy="2891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28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116632"/>
            <a:ext cx="51845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тряд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"А" класса приняли участие в акции Добрых дел и посетили приют «ГАВ» на Малых Вяземах. В приют ребята собрали все самое необходимое и передали хозяевам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Приютские животные получили 7 мешков корма и консервы, а кто-то еще с огромным удовольствием и погулял за территорией приюта             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большое, всем участникам и отдельная благодарность организаторам 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pp.userapi.com/c846124/v846124964/f3acf/WQSwJJBSRX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32" y="3140968"/>
            <a:ext cx="3627903" cy="2917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50420/v850420684/a1eb/JQB2pzkJbP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06" y="116633"/>
            <a:ext cx="2518010" cy="3357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https://pp.userapi.com/c847020/v847020811/f6591/QGi28ap15C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61" y="3789040"/>
            <a:ext cx="3674901" cy="2756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82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</a:t>
            </a:r>
            <a:r>
              <a:rPr lang="ru-RU" dirty="0" smtClean="0"/>
              <a:t>тряды </a:t>
            </a:r>
            <a:r>
              <a:rPr lang="ru-RU" dirty="0" smtClean="0"/>
              <a:t>6-х и 10-го классов приняли участие в ежегодной </a:t>
            </a:r>
            <a:r>
              <a:rPr lang="ru-RU" dirty="0"/>
              <a:t>акции «Наш лес. Посади свое дерево». </a:t>
            </a:r>
            <a:r>
              <a:rPr lang="ru-RU" dirty="0" smtClean="0"/>
              <a:t>Участники  акции посадили </a:t>
            </a:r>
            <a:r>
              <a:rPr lang="ru-RU" dirty="0"/>
              <a:t>саженцы на территории нашей </a:t>
            </a:r>
            <a:r>
              <a:rPr lang="ru-RU" dirty="0" err="1"/>
              <a:t>Голицынской</a:t>
            </a:r>
            <a:r>
              <a:rPr lang="ru-RU" dirty="0"/>
              <a:t> школы №2 </a:t>
            </a:r>
          </a:p>
        </p:txBody>
      </p:sp>
      <p:pic>
        <p:nvPicPr>
          <p:cNvPr id="5122" name="Picture 2" descr="https://pp.userapi.com/c852236/v852236460/a4a5/jb3EJg_uAy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89" y="1628800"/>
            <a:ext cx="4415536" cy="2926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p.userapi.com/c852236/v852236460/a4d7/VgcNJLX5_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71" y="4077072"/>
            <a:ext cx="4068890" cy="2705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2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771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тряд   </a:t>
            </a:r>
            <a:r>
              <a:rPr lang="ru-RU" dirty="0" smtClean="0"/>
              <a:t>5в </a:t>
            </a:r>
            <a:r>
              <a:rPr lang="ru-RU" dirty="0"/>
              <a:t>класса продолжил акцию "Добрых дел". Ребята хорошо потрудились и постарались, чтобы школьный двор был чистым. Спасибо участникам за отличную работу!</a:t>
            </a:r>
          </a:p>
        </p:txBody>
      </p:sp>
      <p:pic>
        <p:nvPicPr>
          <p:cNvPr id="4098" name="Picture 2" descr="https://pp.userapi.com/c850620/v850620508/273fd/p88lfxjzz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9" y="1700808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1-11.userapi.com/c830408/v830408471/1bcf6a/28-KQUrH8b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580" y="1663584"/>
            <a:ext cx="3487062" cy="4649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56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19063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тряд </a:t>
            </a:r>
            <a:r>
              <a:rPr lang="ru-RU" dirty="0"/>
              <a:t>3 "В" класса принял участие </a:t>
            </a:r>
            <a:r>
              <a:rPr lang="ru-RU" dirty="0" smtClean="0"/>
              <a:t>                                            </a:t>
            </a:r>
          </a:p>
          <a:p>
            <a:pPr algn="ctr"/>
            <a:r>
              <a:rPr lang="ru-RU" dirty="0" smtClean="0"/>
              <a:t> по </a:t>
            </a:r>
            <a:r>
              <a:rPr lang="ru-RU" dirty="0"/>
              <a:t>сбору листвы на школьном дворе.</a:t>
            </a:r>
          </a:p>
        </p:txBody>
      </p:sp>
      <p:pic>
        <p:nvPicPr>
          <p:cNvPr id="1026" name="Picture 2" descr="https://pp.userapi.com/c845018/v845018724/119bac/QjAgM6jmN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50" y="1396660"/>
            <a:ext cx="4245958" cy="3184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9128/v849128724/a087e/fu_wOzKw1u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73" y="3429000"/>
            <a:ext cx="4218899" cy="3164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4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680"/>
            <a:ext cx="5112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</a:t>
            </a:r>
            <a:r>
              <a:rPr lang="ru-RU" dirty="0" smtClean="0"/>
              <a:t>тряд </a:t>
            </a:r>
            <a:r>
              <a:rPr lang="ru-RU" dirty="0" smtClean="0"/>
              <a:t>7 </a:t>
            </a:r>
            <a:r>
              <a:rPr lang="ru-RU" dirty="0"/>
              <a:t>"В" класса, со своим классным руководителем, родителями посетили Центр гуманитарной помощи на территории </a:t>
            </a:r>
            <a:r>
              <a:rPr lang="ru-RU" dirty="0" err="1"/>
              <a:t>Гребневской</a:t>
            </a:r>
            <a:r>
              <a:rPr lang="ru-RU" dirty="0"/>
              <a:t> церкви в Одинцово, организованный социальной службой Одинцовского благочиния «Милосердие Одинцово». Ребята поделились игрушками, книгами, одеждой, обувью, средствами личной гигиены. Вещи будут переданы нуждающимся. Поделись излишками-помоги тем, кому нужна помощь.</a:t>
            </a:r>
          </a:p>
        </p:txBody>
      </p:sp>
      <p:pic>
        <p:nvPicPr>
          <p:cNvPr id="3074" name="Picture 2" descr="https://sun1-2.userapi.com/c830309/v830309657/1bed71/sjPacys4LU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5657"/>
            <a:ext cx="3752933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51132/v851132711/312d2/1cJfXohjLY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24984"/>
            <a:ext cx="2160240" cy="2880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p.userapi.com/c846018/v846018657/11f744/rJjYouEXcG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3312368" cy="3325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6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16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Маленькие</a:t>
            </a:r>
            <a:r>
              <a:rPr lang="ru-RU" dirty="0"/>
              <a:t>, да удаленькие! Совсем маленькие ученики из 2 «Б» класса решили поддержать </a:t>
            </a:r>
            <a:r>
              <a:rPr lang="ru-RU" dirty="0" smtClean="0"/>
              <a:t> движение </a:t>
            </a:r>
            <a:r>
              <a:rPr lang="ru-RU" dirty="0"/>
              <a:t>и делать добрые дела! Сдали макулатуру вместе с родителя и классным руководителем.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s://pp.userapi.com/c851324/v851324016/31bd5/hE1S8jmtfX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83021"/>
            <a:ext cx="3734339" cy="210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userapi.com/c851232/v851232016/30798/m9uMuuSBkq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17743"/>
            <a:ext cx="4224989" cy="31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9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p.userapi.com/c846416/v846416803/1352d2/j_VUWhTfdN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997"/>
            <a:ext cx="2448272" cy="3095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pp.userapi.com/c850532/v850532406/49139/HTsEpqgVwX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2807297" cy="2105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pp.userapi.com/c845324/v845324803/1381c3/Fg3MzYqt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10" y="3186325"/>
            <a:ext cx="2560538" cy="3414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pp.userapi.com/c845324/v845324803/1381cc/A28Pkejats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997"/>
            <a:ext cx="2672408" cy="3563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p.userapi.com/c851120/v851120263/1892d/dpM_Rx4YN3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8365"/>
            <a:ext cx="3096232" cy="232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2048" y="4293096"/>
            <a:ext cx="3022104" cy="96353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Отряд 3 «В» класса поздравил учителей начальных  классов с Днём учителя!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34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439</Words>
  <Application>Microsoft Office PowerPoint</Application>
  <PresentationFormat>Экран (4:3)</PresentationFormat>
  <Paragraphs>30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Отряд 3 «В» класса поздравил учителей начальных  классов с Днём учителя!</vt:lpstr>
      <vt:lpstr>Отряд 8 «В» класса поздравил педагогов-ветеранов с Днём учителя! </vt:lpstr>
      <vt:lpstr>Презентация PowerPoint</vt:lpstr>
      <vt:lpstr>Добрые дела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1_7</cp:lastModifiedBy>
  <cp:revision>98</cp:revision>
  <cp:lastPrinted>2019-02-21T13:21:37Z</cp:lastPrinted>
  <dcterms:created xsi:type="dcterms:W3CDTF">2016-02-09T06:31:47Z</dcterms:created>
  <dcterms:modified xsi:type="dcterms:W3CDTF">2025-05-16T11:05:18Z</dcterms:modified>
</cp:coreProperties>
</file>