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0" r:id="rId2"/>
    <p:sldId id="278" r:id="rId3"/>
    <p:sldId id="264" r:id="rId4"/>
    <p:sldId id="267" r:id="rId5"/>
    <p:sldId id="269" r:id="rId6"/>
    <p:sldId id="271" r:id="rId7"/>
    <p:sldId id="272" r:id="rId8"/>
    <p:sldId id="273" r:id="rId9"/>
    <p:sldId id="274" r:id="rId10"/>
    <p:sldId id="277" r:id="rId11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77677" autoAdjust="0"/>
  </p:normalViewPr>
  <p:slideViewPr>
    <p:cSldViewPr>
      <p:cViewPr>
        <p:scale>
          <a:sx n="30" d="100"/>
          <a:sy n="30" d="100"/>
        </p:scale>
        <p:origin x="-3942" y="-13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5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3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2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20888"/>
            <a:ext cx="702027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1763688" y="1988840"/>
            <a:ext cx="72008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228168"/>
            <a:ext cx="89289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9"/>
            <a:ext cx="4320480" cy="2448272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168"/>
            <a:ext cx="89289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Посвящение в ЮДП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K\Desktop\Присяга ЮДП\P101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4225"/>
            <a:ext cx="87038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6776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3631" y="2290378"/>
            <a:ext cx="28135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Занятие с курсантами ГПИ </a:t>
            </a:r>
          </a:p>
          <a:p>
            <a:r>
              <a:rPr lang="ru-RU" dirty="0" smtClean="0"/>
              <a:t>по строевой подготовке</a:t>
            </a:r>
          </a:p>
          <a:p>
            <a:r>
              <a:rPr lang="ru-RU" dirty="0" smtClean="0"/>
              <a:t>в отрядах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3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Смотр строя и песни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383354" cy="478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570107" cy="43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68144" y="1556792"/>
            <a:ext cx="29988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Августовская педагогическая конференция «Образовательная среда, которую мы создаём: время новых решений».</a:t>
            </a:r>
          </a:p>
        </p:txBody>
      </p:sp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Юные друзья пограничников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761045" cy="35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2556889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Акция «Наш лес. Посади свое дерево» </a:t>
            </a:r>
          </a:p>
        </p:txBody>
      </p:sp>
    </p:spTree>
    <p:extLst>
      <p:ext uri="{BB962C8B-B14F-4D97-AF65-F5344CB8AC3E}">
        <p14:creationId xmlns:p14="http://schemas.microsoft.com/office/powerpoint/2010/main" val="7431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123270" cy="416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</a:t>
            </a:r>
            <a:r>
              <a:rPr lang="ru-RU" dirty="0" smtClean="0"/>
              <a:t>стреча с </a:t>
            </a:r>
            <a:r>
              <a:rPr lang="ru-RU" dirty="0"/>
              <a:t>курсантами пограничного института ФСБ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33659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506416" cy="350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62808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50632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Уроки с ветеранами </a:t>
            </a:r>
            <a:r>
              <a:rPr lang="ru-RU" dirty="0"/>
              <a:t>пограничной службы </a:t>
            </a:r>
          </a:p>
        </p:txBody>
      </p:sp>
    </p:spTree>
    <p:extLst>
      <p:ext uri="{BB962C8B-B14F-4D97-AF65-F5344CB8AC3E}">
        <p14:creationId xmlns:p14="http://schemas.microsoft.com/office/powerpoint/2010/main" val="21931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059453" cy="407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2132856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Военнизированные</a:t>
            </a:r>
            <a:r>
              <a:rPr lang="ru-RU" dirty="0" smtClean="0"/>
              <a:t> эстафеты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5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550461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14004" y="2639262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Экскурсии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1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друзья пограничников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3"/>
          <a:stretch/>
        </p:blipFill>
        <p:spPr bwMode="auto">
          <a:xfrm>
            <a:off x="179512" y="1628800"/>
            <a:ext cx="3817944" cy="330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20599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экскурсии на пограничной заставе.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93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b4da563ae64d6e9c41d9c6445b11c997e54a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88</Words>
  <Application>Microsoft Office PowerPoint</Application>
  <PresentationFormat>Экран (4:3)</PresentationFormat>
  <Paragraphs>22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Посвящение в ЮДП</vt:lpstr>
      <vt:lpstr>Смотр строя и песни</vt:lpstr>
      <vt:lpstr>Юные друзья пограничников</vt:lpstr>
      <vt:lpstr>Юные друзья пограничников</vt:lpstr>
      <vt:lpstr>Юные друзья пограничников</vt:lpstr>
      <vt:lpstr>Юные друзья пограничников</vt:lpstr>
      <vt:lpstr>Юные друзья пограничников</vt:lpstr>
      <vt:lpstr>Юные друзья пограничников</vt:lpstr>
      <vt:lpstr>Юные друзья пограничников</vt:lpstr>
      <vt:lpstr>Юные друзья пограничников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 снова в школу</dc:title>
  <dc:creator>obstinate</dc:creator>
  <dc:description>Шаблон презентации с сайта https://presentation-creation.ru/</dc:description>
  <cp:lastModifiedBy>PK</cp:lastModifiedBy>
  <cp:revision>1319</cp:revision>
  <dcterms:created xsi:type="dcterms:W3CDTF">2018-02-25T09:09:03Z</dcterms:created>
  <dcterms:modified xsi:type="dcterms:W3CDTF">2024-05-24T14:28:26Z</dcterms:modified>
</cp:coreProperties>
</file>