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0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3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48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0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6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859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84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6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64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0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7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1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08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6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6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26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8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86219B-EFE7-4692-BED5-E56CD73CB709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9A4D05-5E5A-4309-BBB8-129ED606B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2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4900" y="1511300"/>
            <a:ext cx="7531100" cy="2146300"/>
          </a:xfrm>
        </p:spPr>
        <p:txBody>
          <a:bodyPr/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 исследовательская работа обучающихся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2615" y="4013197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Одинцовский УМЦ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образования»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66531" y="733145"/>
            <a:ext cx="469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жюри: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1" y="1816484"/>
            <a:ext cx="1039959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в каждой секции научного округа создается независимое компетентное жюри, в состав которого входят педагоги школ, не входящие в научный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округ;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остав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жюри утверждается приказом Управления образования.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0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980" y="1318482"/>
            <a:ext cx="10645252" cy="473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содержания работ и выступлений авторов на основе критериев (приложения №№ 4,5) и заполнение оценочного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листа;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победителей, призеров (не более 25% от количества представленных работ в каждой предметной секции окружной конференции) при условии, если участник набрал более 75% баллов от максимально возможного для победителя и более 50% баллов для призера;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секций, включающих несколько предметов, допускается определение победителя по каждому предмету, на усмотрение членов жюри.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подведение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итогов окружных конференций;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протоколов результатов;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отчетов о результатах в Оргкомитет.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015" y="487485"/>
            <a:ext cx="9062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 жюри: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87031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445" y="733145"/>
            <a:ext cx="10822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содержания работ и выступлений авторов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6980" y="1318482"/>
            <a:ext cx="106452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тур,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заочный этап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роверка работ членами жюри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25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баллов,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max.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50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баллов;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-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27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баллов,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max.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балла;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тур,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очный этап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презентация докладов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- не менее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35 баллов, не менее 53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баллов - победитель;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-  не менее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40 баллов 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призёр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60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баллов – победитель.</a:t>
            </a:r>
          </a:p>
          <a:p>
            <a:pPr algn="just">
              <a:lnSpc>
                <a:spcPct val="115000"/>
              </a:lnSpc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Победителями и призёрами в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секции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могут быть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более 25% от всего количества работ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6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0958" y="2991115"/>
            <a:ext cx="9394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СПАСИБО 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35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400" y="698500"/>
            <a:ext cx="10896600" cy="5148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с латинского языка переводится как «брошенный вперед». Проектирование – это процесс разработки и создания проекта (прототипа, прообраза предполагаемого или возможного объекта, или состояния).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это процесс выработки новых знаний, один из видов познавательной деятельности человека.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0" y="609600"/>
            <a:ext cx="10998200" cy="5206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хема научного исследования: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1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актуальности выбранной темы.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Выдвижение гипотезы. 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Постановка цели и задач исследования.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Определение объекта и предмета исследования.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Выбор методов (методик) проведения исследования.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Описание процесса исследования.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Обобщение результатов исследования.</a:t>
            </a:r>
          </a:p>
          <a:p>
            <a:pPr indent="180340" algn="just">
              <a:lnSpc>
                <a:spcPct val="115000"/>
              </a:lnSpc>
              <a:spcAft>
                <a:spcPts val="800"/>
              </a:spcAft>
            </a:pPr>
            <a:r>
              <a:rPr lang="ru-RU" sz="3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8.Формулирование выводов и оценка полученных результатов.</a:t>
            </a:r>
            <a:endParaRPr lang="ru-RU" sz="3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300" y="647700"/>
            <a:ext cx="10947400" cy="557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предложение, еще не доказанная и не подтвержденная опытом догадка.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Любая гипотеза должна быть опровержима хотя бы в принципе. Неопровержимые предположения гипотезами не являются. 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исследования гипотеза подтверждается или опровергается.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процесс или явление, порождающее проблемную ситуацию и взятое исследователем для изучения. 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то, что находится в рамках, в границах объекта. 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та часть научного знания, с которой исследователь имеет дело.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— это тот аспект проблемы, исследуя который, мы познаем целостный объект, выделяя его главные, наиболее существенные признаки. Предмет исследования чаще всего совпадает с определением его темы или очень близок к нему. Объект и предмет исследования как научные категории соотносятся как общее и частное.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88548"/>
              </p:ext>
            </p:extLst>
          </p:nvPr>
        </p:nvGraphicFramePr>
        <p:xfrm>
          <a:off x="838200" y="965200"/>
          <a:ext cx="1047750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окумент" r:id="rId3" imgW="6407120" imgH="3260636" progId="Word.Document.12">
                  <p:embed/>
                </p:oleObj>
              </mc:Choice>
              <mc:Fallback>
                <p:oleObj name="Документ" r:id="rId3" imgW="6407120" imgH="3260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965200"/>
                        <a:ext cx="1047750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609600"/>
            <a:ext cx="10756900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учебного проекта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Подготовительный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(мотивация, целеполагание, осознание проблемной ситуации, выбор темы, постановка цели проекта).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Проектировочный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планирование, построение конкретного плана деятельности, распределение заданий в работе с учетом выбранной позиции).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(исследование проблемы, темы, сбор и обработка данных, получение нового продукта, результата проектной деятельности за счет выполнения определенных действий, интерпретации результатов, возможно графическое представление результатов, оформление документации).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Аналитический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(сравнение планируемых и реальных результатов, обобщение, выводы).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Контрольно-корректировочный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успехов и ошибок, поиск способов коррекции ошибок, исправление проекта в соответствии с реальным состоянием дел).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80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(представление содержания работы, обоснование выводов, защита проекта).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463570"/>
            <a:ext cx="108331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исследования: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Подготовительный: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Изучение состояния проблемы. Постановка проблемы.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объекта и предмета исследования.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 целей и задач.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или уточнение общей исходной исследовательской концепции (построение модели интересующего явления). Выдвижение гипотез.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Планирование исследования. Выбор методов и методик.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Сбор данных и описание фактов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Заключительный: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Обработка данных.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Оценивание результатов проверки гипотез, интерпретация результатов в рамках исходной исследовательской концепции.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Соотнесение результатов с существующими концепциями и теориями. Формулирование общих выводов. Оценивание перспектив дальнейшей разработки проблемы.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100" y="698500"/>
            <a:ext cx="10731500" cy="47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Принципиальное отличие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от исследования: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над проектом всегда направлена на разрешение 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конкретной 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 значимой или социально-значимой проблемы;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же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предполагает создание 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какого-либо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заранее планируемого объекта. </a:t>
            </a:r>
          </a:p>
        </p:txBody>
      </p:sp>
    </p:spTree>
    <p:extLst>
      <p:ext uri="{BB962C8B-B14F-4D97-AF65-F5344CB8AC3E}">
        <p14:creationId xmlns:p14="http://schemas.microsoft.com/office/powerpoint/2010/main" val="109640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5500" y="808462"/>
            <a:ext cx="10477500" cy="514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 сути, процесс поиска неизвестного, новых знаний. Исследовательская деятельность обучающихся связана с решением творческой, исследовательской задачи с 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заранее неизвестным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решением.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 на практику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Ребенок, реализующий тот или иной проект,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реальную проблему.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можно выполнить, пользуясь готовыми алгоритмами и схемами действий.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76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361</TotalTime>
  <Words>542</Words>
  <Application>Microsoft Office PowerPoint</Application>
  <PresentationFormat>Широкоэкранный</PresentationFormat>
  <Paragraphs>65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Документ</vt:lpstr>
      <vt:lpstr>Проектная и исследовательская работа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и исследовательская работа обучающихся</dc:title>
  <dc:creator>Наталья</dc:creator>
  <cp:lastModifiedBy>Ирина Васильева</cp:lastModifiedBy>
  <cp:revision>15</cp:revision>
  <dcterms:created xsi:type="dcterms:W3CDTF">2016-02-08T06:07:15Z</dcterms:created>
  <dcterms:modified xsi:type="dcterms:W3CDTF">2016-03-08T13:41:47Z</dcterms:modified>
</cp:coreProperties>
</file>